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7" r:id="rId9"/>
    <p:sldId id="271" r:id="rId10"/>
    <p:sldId id="287" r:id="rId11"/>
    <p:sldId id="270" r:id="rId12"/>
    <p:sldId id="269" r:id="rId13"/>
    <p:sldId id="273" r:id="rId14"/>
    <p:sldId id="278" r:id="rId15"/>
    <p:sldId id="280" r:id="rId16"/>
    <p:sldId id="276" r:id="rId17"/>
    <p:sldId id="282" r:id="rId18"/>
    <p:sldId id="281" r:id="rId19"/>
    <p:sldId id="283" r:id="rId20"/>
    <p:sldId id="279" r:id="rId21"/>
    <p:sldId id="284" r:id="rId22"/>
    <p:sldId id="289" r:id="rId23"/>
    <p:sldId id="290" r:id="rId24"/>
    <p:sldId id="272" r:id="rId25"/>
    <p:sldId id="268" r:id="rId26"/>
    <p:sldId id="295" r:id="rId27"/>
    <p:sldId id="296" r:id="rId28"/>
    <p:sldId id="294" r:id="rId29"/>
    <p:sldId id="297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D2E8C-95D1-4336-9636-C50CF7E77B95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FC20-970C-48E3-B408-A0CD640D84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72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 Jókai</a:t>
            </a:r>
            <a:r>
              <a:rPr lang="hu-HU" baseline="0" dirty="0" smtClean="0"/>
              <a:t> Anna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FC20-970C-48E3-B408-A0CD640D84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3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2024. 04. 29.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/>
              <a:t>Szabó Magda</a:t>
            </a:r>
            <a:endParaRPr lang="hu-HU" sz="6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57400" y="4365104"/>
            <a:ext cx="6400800" cy="1752600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Élete és művei</a:t>
            </a:r>
            <a:endParaRPr lang="hu-HU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jelképezhet az ajtó?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2741" y="234888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Az ajtó általános értelemben határvonal, két világ között, átvitt értelemben a tudás és tudatlanság között. A zárt ajtó sokszor veszélyt jelent, titkokat.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451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regény Az ajtó?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5601" y="263691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Az ajtó műfaját- megközelítéstől függően – többféleképpen is meghatározhatjuk: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 smtClean="0">
                <a:solidFill>
                  <a:srgbClr val="FF0000"/>
                </a:solidFill>
              </a:rPr>
              <a:t>Önéletrajzi </a:t>
            </a:r>
            <a:r>
              <a:rPr lang="hu-HU" sz="3200" dirty="0">
                <a:solidFill>
                  <a:srgbClr val="FF0000"/>
                </a:solidFill>
              </a:rPr>
              <a:t>regény: </a:t>
            </a:r>
            <a:r>
              <a:rPr lang="hu-HU" sz="3200" dirty="0" smtClean="0">
                <a:solidFill>
                  <a:srgbClr val="FF0000"/>
                </a:solidFill>
              </a:rPr>
              <a:t>a </a:t>
            </a:r>
            <a:r>
              <a:rPr lang="hu-HU" sz="3200" dirty="0">
                <a:solidFill>
                  <a:srgbClr val="FF0000"/>
                </a:solidFill>
              </a:rPr>
              <a:t>szerző saját életútját írja meg, vagy az életútjából fűz történeteket az alkotásába.</a:t>
            </a:r>
          </a:p>
        </p:txBody>
      </p:sp>
    </p:spTree>
    <p:extLst>
      <p:ext uri="{BB962C8B-B14F-4D97-AF65-F5344CB8AC3E}">
        <p14:creationId xmlns:p14="http://schemas.microsoft.com/office/powerpoint/2010/main" val="25857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Lélektani regény: a történet cselekménye helyett a szereplők jelleme áll a középpontban, az események helyett azoknak a főszereplőkre gyakorolt hatása lényeges.  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724128" cy="40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Vallomás: a gyónáshoz hasonlóan a szerző őszintén feltárja az olvasó előtt bűneit, legbelsőbb gondolatait, gyakran önostorozó módon. Leghíresebb Szent Ágoston: Vallomások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című műve, de II. Rákóczi Ferenc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írt vallomást: </a:t>
            </a:r>
            <a:r>
              <a:rPr lang="hu-H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Confessio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peccatoris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(Egy bűnös vallomása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356992"/>
            <a:ext cx="496855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Szerkezet: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Hogyan kezdődik és hogyan végződik a regény?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5601" y="263691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regény keretes szerkezetű, a szerző álmainak leírásával kezdődik és végződik a mű. Ezután az események kronologikus sorrendben következnek egymás után.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Cselekmény: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Hogyan tudnád összefoglalni röviden a mű cselekményét?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5601" y="263691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mű Magda és házvezetőnője kapcsolatát írja le. A regény elején az írónő házvezetőt keres, így találkozik Szeredás </a:t>
            </a:r>
            <a:r>
              <a:rPr lang="hu-HU" sz="3200" dirty="0" err="1" smtClean="0"/>
              <a:t>Emerenccel</a:t>
            </a:r>
            <a:r>
              <a:rPr lang="hu-HU" sz="3200" dirty="0" smtClean="0"/>
              <a:t>. A történet a kettejük viszonyáról szól. 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saját törvényei szerint él és dolgozik, és bár mindent elvégez, a feltételeket maga szabja meg. Emiatt többször összetűzésbe kerül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az elbeszélővel.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27" y="2625662"/>
            <a:ext cx="7264973" cy="40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visszahúzódó, és ahogy az írónő egyre többet tud meg múltjáról, úgy ismeri meg az olvasó is az okait. Feltárul előttünk családi tragédiája: szüleinek és testvéreinek halála, hogyan szégyenült meg rokonai előtt, amikor egy bujkáló zsidó kisleányról azt kellett mondania, hogy az ő lánya.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5112568" cy="34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Megtudjuk, hogy hogyan rejtegette szerelmét többször is, aki nem szerette viszont, a borbély, akivel összeállt meglopta, hogy hogyan akasztották fel macskáját.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60486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Megismerjük véleményét a politikáról és a vallásról, a halálról, a tisztességről.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3635"/>
            <a:ext cx="768282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Szabó Magda, amikor ír, azt teszi az emberi világgal, amit csak akar. Mindent megkapott a varázslathoz: lenyűgöző nyelvi erőt, élmény-bőséget, és a szükséges – bár fegyelmezetten titkolt – szenvedést [...] Szabó Magda a hétköznapi látás számára egy pusztán kellemetlennek, elhanyagoltnak mutatkozó öregasszonyba beleálmodja a nagyságot; s az olvasóval is elfogadtatja a különcségben a méltóságot, a nyomorúságban a tartást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*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műben a fordulópontot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betegsége hozza el: agyvérzés után magára zárja az ajtaját, a lakók aggódni kezdenek, rátörik az ajtót, a lakás ekkor már olyan elhanyagolt állapotban van, hogy hatóságilag kellett fertőtleníteni.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5760640" cy="38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kórházba kerül, és javul az állapota, de amikor megtudja, hogy mi történt a lakásával, a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szégyenbe belehal.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6806530" cy="40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Az elbeszélésmód sajátosságai: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szemszögből ismerjük meg a történéseket?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5601" y="263691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történéseket az írónő szemszögéből ismerjük meg, az elbeszélés egyes szám első személyű, belső monológ. Van olyan rész is, amikor </a:t>
            </a:r>
            <a:r>
              <a:rPr lang="hu-HU" sz="3200" dirty="0" err="1" smtClean="0"/>
              <a:t>Emerenc</a:t>
            </a:r>
            <a:r>
              <a:rPr lang="hu-HU" sz="3200" dirty="0" smtClean="0"/>
              <a:t> szavait adja vissza az elbeszélő, ezt függő beszédnek nevezzük.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232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Jelképek a műben: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jelképez a műben az ajtó?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2048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Legelőször a műben az álombeli zárt ajtó jelenik meg, ami a tehetetlenséget jeleníti meg.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49116"/>
            <a:ext cx="6588224" cy="32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ajtaján szinte senkit nem enged be. Az ajtó a titkait jelképezi, és azt, hogy nem enged közel magához senkit (az írónőt is csak egyszer). Zárt ajtó mögött tartja kincseit, amelyek inkább csak személyes értékkel bírnak, és macskáit, akikről gondoskodik.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13306"/>
            <a:ext cx="4228728" cy="31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kétkezi munkát jelképezi a seprű.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Emerenc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kétkezi munkát becsüli, a szellemi munkát lenézi, amit az írónő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írógépe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jelenít meg.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672408" cy="35915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23407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hó a tisztaságot jelképezi.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esik a hó, minden más munkát felfüggeszt, havat söpör, hogy az utca mindig biztonságos és tiszta legyen. A kórházban az arcára terített kendő a szégyenérzet elrejtésének vágyát jeleníti meg.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544616" cy="36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Szereplők jellemzése: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Emerenc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elmondani </a:t>
            </a:r>
            <a:r>
              <a:rPr lang="hu-H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Emerencről</a:t>
            </a: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78092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err="1" smtClean="0"/>
              <a:t>Emerenc</a:t>
            </a:r>
            <a:r>
              <a:rPr lang="hu-HU" sz="3200" dirty="0" smtClean="0"/>
              <a:t> a saját törvényei szerint él és dolgozik, zárkózott, nem szívesen enged magához túl közel szinte senkit. Ennek ellenére köztiszteletnek örvend, szinte mindenki szereti, tiszteli. Viola, a kutya szinte ösztönösen bízik benne, engedelmeskedik neki. Keményen dolgozik, nagyon igényes a munkájára, szinte emberfeletti munkabírás </a:t>
            </a:r>
            <a:r>
              <a:rPr lang="hu-HU" sz="3200" dirty="0" err="1" smtClean="0"/>
              <a:t>jellemzi</a:t>
            </a:r>
            <a:r>
              <a:rPr lang="hu-HU" sz="3200" dirty="0" smtClean="0"/>
              <a:t>.</a:t>
            </a:r>
            <a:r>
              <a:rPr lang="hu-HU" sz="3200" dirty="0" smtClean="0"/>
              <a:t>  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5283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Bár nem hívő, az egyházzal szemben ellenséges, nem hisz a túlvilágban, de önfeláldozó, és szilárd erkölcsei vannak. Bár a politika nem érdekli, tisztában van a világ dolgaival, intelligens. Kérdés nélkül elbújtat bárkit, akit üldöznek. Ha valaki megsérti, azzal szemben ellenséges, az árulást nem tűri.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8841"/>
            <a:ext cx="4358449" cy="29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30963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Szereplők jellemzése: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Magda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</a:t>
            </a: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elmondani Magdáról?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99695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Az írónőnek kezdetben sok konfliktusa van </a:t>
            </a:r>
            <a:r>
              <a:rPr lang="hu-HU" sz="3200" dirty="0" err="1" smtClean="0"/>
              <a:t>Emerenccel</a:t>
            </a:r>
            <a:r>
              <a:rPr lang="hu-HU" sz="3200" dirty="0" smtClean="0"/>
              <a:t>, amikor átrendezi szobájukat, vagy amikor nem készíti el a böjti ételt. Magda életében fontos szerepet játszik a vallás. Hibásnak érzi magát, bűntudat gyötri a házvezetőnő halála miatt.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Szabó Magda (1917–2007) Debrecenben született, református családból származott, mély hite egész életében meghatározó szerepet játszott.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Középiskolai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tanulmányait Debrecenben végezte, mely intézmény később több regényének is hátteréül szolgált.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40221"/>
            <a:ext cx="5004048" cy="33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Latin–magyar szakos tanári és bölcsészdoktori diplomáját a Debreceni Egyetemen szerezte 1940-ben, ugyanebben az évben kezdte meg tanári pályáját is.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00808"/>
            <a:ext cx="6371417" cy="47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1949-ben megkapta a Baumgarten-díjat, amit még ugyanazon a napon vissza is vontak tőle, állásából is elbocsátották. Irodalmi pályáján költőnek indult, 1958-ig nem publikálhatott. Ezután műfordításokat vállalt, majd regényeivel és drámai műveivel tért vissza az irodalmi életbe.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7"/>
            <a:ext cx="4608512" cy="35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Freskó és Az őz című regények hozták meg számára az országos ismertséget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Számos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önéletrajzi ihletésű regényt írt, pl.: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Ókút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 Régimódi történet, és Für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Elise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804248" cy="3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388843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1947-ben kötött házasságot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Szobotka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Tibor íróval, akinek alakját Megmaradt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Szobotkának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című könyvében idézte fel.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6" y="199621"/>
            <a:ext cx="4536504" cy="64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Regényeivel nem csak Magyarországon, de külföldön is számos sikert ér el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1959-ben József Attila-díjat, 1978-ban Kossuth-díjat kapott. Az ajtó című regénye 2003-ban elnyerte a francia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Femina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irodalmi díjat, Az ajtó című regénye felkerült a The New York Times 10-es listájára.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2007. november 19-én, 90 éves korában,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kerepesi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otthonában, olvasás közben érte a halál.</a:t>
            </a:r>
          </a:p>
        </p:txBody>
      </p:sp>
    </p:spTree>
    <p:extLst>
      <p:ext uri="{BB962C8B-B14F-4D97-AF65-F5344CB8AC3E}">
        <p14:creationId xmlns:p14="http://schemas.microsoft.com/office/powerpoint/2010/main" val="31552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6600" b="1" dirty="0" smtClean="0">
                <a:latin typeface="Times New Roman" pitchFamily="18" charset="0"/>
                <a:cs typeface="Times New Roman" pitchFamily="18" charset="0"/>
              </a:rPr>
              <a:t>Az ajtó</a:t>
            </a:r>
            <a:endParaRPr lang="hu-H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44416" cy="53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1042</Words>
  <Application>Microsoft Office PowerPoint</Application>
  <PresentationFormat>Diavetítés a képernyőre (4:3 oldalarány)</PresentationFormat>
  <Paragraphs>63</Paragraphs>
  <Slides>29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Office-téma</vt:lpstr>
      <vt:lpstr>Szabó Magda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51</cp:revision>
  <dcterms:created xsi:type="dcterms:W3CDTF">2015-08-27T02:13:55Z</dcterms:created>
  <dcterms:modified xsi:type="dcterms:W3CDTF">2024-04-29T15:11:16Z</dcterms:modified>
</cp:coreProperties>
</file>